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69" r:id="rId5"/>
    <p:sldId id="291" r:id="rId6"/>
    <p:sldId id="286" r:id="rId7"/>
    <p:sldId id="280" r:id="rId8"/>
    <p:sldId id="281" r:id="rId9"/>
    <p:sldId id="283" r:id="rId10"/>
    <p:sldId id="285" r:id="rId11"/>
    <p:sldId id="292" r:id="rId12"/>
    <p:sldId id="272" r:id="rId13"/>
    <p:sldId id="276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FF66CC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067D9-A31F-433B-BD5D-16CAC8D5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8184-6E78-46B2-8F6E-FD4002714E6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BB42-5BD2-414D-8729-973C282C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BE9B-757B-46BF-A501-C37A9380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E324-9A71-43AB-848C-CE0636852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2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191CE-ACD0-4EF5-9E4B-EE5DD0C6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97CC-449C-4D84-9B6E-0B425B72AA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0215D-4CF9-41D9-928B-3B4B6981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37C4-17CD-43E6-8B46-F3D8EC11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24B8-01CE-4825-9AED-38F38E851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92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F33B7-AD30-49B8-B922-F6871C4D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7FDF-6ADB-4CCE-B3F7-09BB85747410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D9DDD-2B46-4E12-8A75-40C8E85C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644E5-8C87-4732-9CF6-F06DBCB5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A680-3C13-42E0-9C1D-A836D8913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0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55ED-1079-4858-A510-4D609DD1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AE2F-F2FE-4032-A230-7F3FE439749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C0D63-5C71-4F10-AC91-37A6DB6E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FE29D2-E1E6-44B5-92F3-C0AB8578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4C27-2A84-41B9-B0CF-AB880CBBACC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0CE99-18FA-4F70-A991-3BA9B509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01010C-A404-46D1-92D2-0EE9E5F0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073E-E44F-4210-A79A-1DF050009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6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BCC9A-A053-49E5-87D4-BC68C135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0DFE-BB75-4F67-98EF-2291EF2FDF15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07B83-722C-4ED3-8722-80881864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0145D-B78A-407B-9235-D22FEB8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0FC0-BA76-4A43-A900-009FB865B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09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A16D-49C8-459A-B4B6-1288CEAD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D121-B1A1-4AFB-9FC3-51EBD962497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B6BA7-92E0-45C9-B749-DB31F003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30175-41AD-4A94-B1E4-6CB5200D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CC61-BA4C-4819-A3D4-C2B2E5E35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7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21DC01-AD20-42E0-9760-3E87011B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4119-C21F-4C72-BD64-3794ECC608D4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4C91B-93D9-45E4-B457-50AEC33E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139002-0F30-4F59-AF03-52007F3E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287C-2709-44FE-B743-68153C958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2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5BBF9F-76CB-4B31-93AE-370AC7E7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E53F-E02D-46F3-98A4-927AD8DF1CA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E6DFE-928D-41EC-BF8D-1169AB90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7A6ECA-5F65-4DF9-8760-A52CC70E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E535-94BE-43BE-B770-9B425FD61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0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915F37-E97B-4C8C-BFF2-3687D5CE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9CEF-7128-45F3-B808-2963BBBD922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B6B8C1-4AA2-46B2-9D7B-7C38F4CF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22CD63-1765-4E0D-A62E-1576B4C7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3786-83DF-4573-8C69-0B2E5C8C8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55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32020-12B0-4BE4-B415-43133050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253D-E1FE-43C5-8736-009895EAE2D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9AB189-2D47-4E3D-B89B-7FEC35C4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179C82-1529-49DF-8E28-023C21F9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6C83-B32C-4082-BB06-86FF0869D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E9DDC-749F-46FA-94F5-7225948A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2AB4-7150-4953-BCC0-1D0ABBC8454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588012-A023-4923-B44A-9114284C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93335F-27C7-4FF1-832F-75BC996F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BF5E-0706-47C1-A9BD-DC75633CA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0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511D5-4993-44E3-966B-4E01C323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8384-5D3C-4B43-A6FD-B9352424967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CFAA07-A8E0-43D1-86CC-328405C9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00D392-0744-44CE-8776-7230E56B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46E6-6CCD-4BCA-9947-98F56D799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2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A81AD2-F98C-46FC-B04D-D1FDA122F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597D04-57E4-45D2-96C7-4AA30D228F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356C1-9DDB-4137-A4C1-CBC75443A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90090-301A-41C3-93C4-1FD2678CDE9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CECFD-3E00-4348-92E9-9C80C7A33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8E061-2711-4FFB-B3C8-A438BB7E3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5EBF4B-2597-49C5-98FE-FAC22FA62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rr@msn.org.m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BB33E74-4DE7-40AC-8E2C-5E5A6D7D3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eNRR New User-First time login</a:t>
            </a:r>
            <a:br>
              <a:rPr lang="en-US" altLang="en-US" sz="5400"/>
            </a:br>
            <a:r>
              <a:rPr lang="en-US" altLang="en-US" sz="5400"/>
              <a:t> Where and how?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43BBD8D6-1E59-41C7-88C6-64534D548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9412"/>
            <a:ext cx="9144000" cy="2100551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File location: </a:t>
            </a:r>
          </a:p>
          <a:p>
            <a:pPr algn="l" eaLnBrk="1" hangingPunct="1"/>
            <a:r>
              <a:rPr lang="en-US" altLang="en-US" dirty="0">
                <a:solidFill>
                  <a:srgbClr val="FF0000"/>
                </a:solidFill>
              </a:rPr>
              <a:t>X:\Manual &amp; Guide\SDP guide \1.1_First time </a:t>
            </a:r>
            <a:r>
              <a:rPr lang="en-US" altLang="en-US" dirty="0" err="1">
                <a:solidFill>
                  <a:srgbClr val="FF0000"/>
                </a:solidFill>
              </a:rPr>
              <a:t>login_New</a:t>
            </a:r>
            <a:r>
              <a:rPr lang="en-US" altLang="en-US" dirty="0">
                <a:solidFill>
                  <a:srgbClr val="FF0000"/>
                </a:solidFill>
              </a:rPr>
              <a:t> user_ eNRR ver2_23122019</a:t>
            </a:r>
            <a:endParaRPr lang="en-US" altLang="en-US" dirty="0"/>
          </a:p>
          <a:p>
            <a:pPr algn="l" eaLnBrk="1" hangingPunct="1"/>
            <a:r>
              <a:rPr lang="en-US" altLang="en-US" dirty="0"/>
              <a:t>X:\Manual &amp; Guide\SDP guide \1.1_First time </a:t>
            </a:r>
            <a:r>
              <a:rPr lang="en-US" altLang="en-US" dirty="0" err="1"/>
              <a:t>login_New</a:t>
            </a:r>
            <a:r>
              <a:rPr lang="en-US" altLang="en-US" dirty="0"/>
              <a:t> user_ eNRR ver2_16072019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F99CBF0-9E30-4C32-A0A9-F1258960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363"/>
          </a:xfrm>
        </p:spPr>
        <p:txBody>
          <a:bodyPr/>
          <a:lstStyle/>
          <a:p>
            <a:pPr eaLnBrk="1" hangingPunct="1"/>
            <a:r>
              <a:rPr lang="en-US" altLang="en-US"/>
              <a:t>Masukkan maklumat akaun anda</a:t>
            </a:r>
          </a:p>
        </p:txBody>
      </p:sp>
      <p:grpSp>
        <p:nvGrpSpPr>
          <p:cNvPr id="14339" name="Group 1">
            <a:extLst>
              <a:ext uri="{FF2B5EF4-FFF2-40B4-BE49-F238E27FC236}">
                <a16:creationId xmlns:a16="http://schemas.microsoft.com/office/drawing/2014/main" id="{4C6B7637-8FD4-4C95-A246-52047A173936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1233488"/>
            <a:ext cx="10841037" cy="5295900"/>
            <a:chOff x="428625" y="1397000"/>
            <a:chExt cx="11514138" cy="5461000"/>
          </a:xfrm>
        </p:grpSpPr>
        <p:pic>
          <p:nvPicPr>
            <p:cNvPr id="14340" name="Picture 14">
              <a:extLst>
                <a:ext uri="{FF2B5EF4-FFF2-40B4-BE49-F238E27FC236}">
                  <a16:creationId xmlns:a16="http://schemas.microsoft.com/office/drawing/2014/main" id="{EC11C693-022F-49B4-928F-80AC5BE7E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1397000"/>
              <a:ext cx="11514138" cy="546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AutoShape 6">
              <a:extLst>
                <a:ext uri="{FF2B5EF4-FFF2-40B4-BE49-F238E27FC236}">
                  <a16:creationId xmlns:a16="http://schemas.microsoft.com/office/drawing/2014/main" id="{BD8003CE-E226-48B6-AE21-87FAAECDE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513" y="4282642"/>
              <a:ext cx="2316163" cy="877661"/>
            </a:xfrm>
            <a:prstGeom prst="wedgeRoundRectCallout">
              <a:avLst>
                <a:gd name="adj1" fmla="val 87903"/>
                <a:gd name="adj2" fmla="val 671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5. Ini betul  ‘Username’ yang anda punya</a:t>
              </a:r>
            </a:p>
          </p:txBody>
        </p:sp>
        <p:sp>
          <p:nvSpPr>
            <p:cNvPr id="14342" name="AutoShape 7">
              <a:extLst>
                <a:ext uri="{FF2B5EF4-FFF2-40B4-BE49-F238E27FC236}">
                  <a16:creationId xmlns:a16="http://schemas.microsoft.com/office/drawing/2014/main" id="{B76340C3-7671-417D-B0B1-419EEAFF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5290327"/>
              <a:ext cx="2138363" cy="582152"/>
            </a:xfrm>
            <a:prstGeom prst="wedgeRoundRectCallout">
              <a:avLst>
                <a:gd name="adj1" fmla="val 73606"/>
                <a:gd name="adj2" fmla="val -7157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6. Masukkan ‘Password’ anda</a:t>
              </a:r>
            </a:p>
          </p:txBody>
        </p:sp>
        <p:sp>
          <p:nvSpPr>
            <p:cNvPr id="14343" name="AutoShape 13">
              <a:extLst>
                <a:ext uri="{FF2B5EF4-FFF2-40B4-BE49-F238E27FC236}">
                  <a16:creationId xmlns:a16="http://schemas.microsoft.com/office/drawing/2014/main" id="{9201A9F8-B1A4-4A37-B15E-6A358EC06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4400" y="3102085"/>
              <a:ext cx="1490663" cy="759457"/>
            </a:xfrm>
            <a:prstGeom prst="wedgeRoundRectCallout">
              <a:avLst>
                <a:gd name="adj1" fmla="val -41907"/>
                <a:gd name="adj2" fmla="val 94162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, klik “Yes”</a:t>
              </a:r>
            </a:p>
          </p:txBody>
        </p:sp>
        <p:sp>
          <p:nvSpPr>
            <p:cNvPr id="14344" name="AutoShape 9">
              <a:extLst>
                <a:ext uri="{FF2B5EF4-FFF2-40B4-BE49-F238E27FC236}">
                  <a16:creationId xmlns:a16="http://schemas.microsoft.com/office/drawing/2014/main" id="{24FDF0CB-B086-4523-9F89-412BE9E69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2900" y="2806576"/>
              <a:ext cx="2493963" cy="1078607"/>
            </a:xfrm>
            <a:prstGeom prst="wedgeRoundRectCallout">
              <a:avLst>
                <a:gd name="adj1" fmla="val -50255"/>
                <a:gd name="adj2" fmla="val 96440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4. Jika perkata ini betul yang anda punya, klik “Yes”</a:t>
              </a:r>
            </a:p>
          </p:txBody>
        </p:sp>
        <p:sp>
          <p:nvSpPr>
            <p:cNvPr id="14345" name="AutoShape 15">
              <a:extLst>
                <a:ext uri="{FF2B5EF4-FFF2-40B4-BE49-F238E27FC236}">
                  <a16:creationId xmlns:a16="http://schemas.microsoft.com/office/drawing/2014/main" id="{CBA48BE0-3C67-4AAD-B623-8FBC44B8C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738" y="6117751"/>
              <a:ext cx="1249363" cy="357565"/>
            </a:xfrm>
            <a:prstGeom prst="wedgeRoundRectCallout">
              <a:avLst>
                <a:gd name="adj1" fmla="val 90407"/>
                <a:gd name="adj2" fmla="val -85125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7. Klik ini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12D6-5517-4EFF-9E1A-C6AF74BE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Welcome to use eNRR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BCAF-4106-490A-A0A9-5FABC5FB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4683" cy="4351338"/>
          </a:xfrm>
        </p:spPr>
        <p:txBody>
          <a:bodyPr/>
          <a:lstStyle/>
          <a:p>
            <a:r>
              <a:rPr lang="en-US" altLang="en-US" dirty="0" err="1"/>
              <a:t>Tahniah</a:t>
            </a:r>
            <a:r>
              <a:rPr lang="en-US" altLang="en-US" dirty="0"/>
              <a:t>!! Anda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berjaya</a:t>
            </a:r>
            <a:r>
              <a:rPr lang="en-US" altLang="en-US" dirty="0"/>
              <a:t> </a:t>
            </a:r>
            <a:r>
              <a:rPr lang="en-US" altLang="en-US" dirty="0" err="1"/>
              <a:t>aktifkan</a:t>
            </a:r>
            <a:r>
              <a:rPr lang="en-US" altLang="en-US" dirty="0"/>
              <a:t> </a:t>
            </a:r>
            <a:r>
              <a:rPr lang="en-US" altLang="en-US" dirty="0" err="1"/>
              <a:t>akaun</a:t>
            </a:r>
            <a:r>
              <a:rPr lang="en-US" altLang="en-US" dirty="0"/>
              <a:t> eNRR </a:t>
            </a:r>
            <a:r>
              <a:rPr lang="en-US" altLang="en-US" dirty="0" err="1"/>
              <a:t>anda</a:t>
            </a:r>
            <a:r>
              <a:rPr lang="en-US" altLang="en-US" dirty="0"/>
              <a:t>.</a:t>
            </a:r>
          </a:p>
          <a:p>
            <a:r>
              <a:rPr lang="en-US" dirty="0" err="1"/>
              <a:t>Tatacara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eNRR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</a:p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FFC76-F417-498E-87FE-63E13446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17" y="1738567"/>
            <a:ext cx="5364376" cy="4525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11AD9A-81BB-4E37-9A97-19E6DDD1F846}"/>
              </a:ext>
            </a:extLst>
          </p:cNvPr>
          <p:cNvSpPr txBox="1"/>
          <p:nvPr/>
        </p:nvSpPr>
        <p:spPr>
          <a:xfrm>
            <a:off x="665018" y="5098473"/>
            <a:ext cx="5805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i="1" dirty="0">
                <a:solidFill>
                  <a:srgbClr val="FF0000"/>
                </a:solidFill>
              </a:rPr>
              <a:t>Special note to New Nephrology Trainee / Nephrologist:</a:t>
            </a:r>
          </a:p>
          <a:p>
            <a:r>
              <a:rPr lang="en-MY" sz="1600" i="1" dirty="0"/>
              <a:t>Please use this eNRR account ‘Username’ and ‘Password’ to login for </a:t>
            </a:r>
            <a:r>
              <a:rPr lang="en-MY" sz="1600" i="1" dirty="0" err="1"/>
              <a:t>eMRRB</a:t>
            </a:r>
            <a:r>
              <a:rPr lang="en-MY" sz="1600" i="1" dirty="0"/>
              <a:t>.</a:t>
            </a:r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3074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DABF1FD-F9C5-47FA-90CF-90311F31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Peringatan</a:t>
            </a:r>
            <a:r>
              <a:rPr lang="en-US" altLang="en-US" b="1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0978CE4-22F6-410A-97F4-A7A0289D0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683" y="1411556"/>
            <a:ext cx="10515600" cy="4652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err="1"/>
              <a:t>Sentiasa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beritahu</a:t>
            </a:r>
            <a:r>
              <a:rPr lang="en-US" altLang="en-US" sz="2000" dirty="0"/>
              <a:t> </a:t>
            </a:r>
            <a:r>
              <a:rPr lang="en-US" altLang="en-US" sz="2000" dirty="0">
                <a:hlinkClick r:id="rId2"/>
              </a:rPr>
              <a:t>nrr@msn.org.my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sebarang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pertukaran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Borang</a:t>
            </a:r>
            <a:r>
              <a:rPr lang="en-US" altLang="en-US" sz="2000" dirty="0"/>
              <a:t> 6):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/>
              <a:t>nombor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telefon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bimbit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/>
              <a:t>emel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pusat </a:t>
            </a:r>
            <a:r>
              <a:rPr lang="en-US" altLang="en-US" sz="2000" dirty="0" err="1"/>
              <a:t>anda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berkhidmat</a:t>
            </a:r>
            <a:r>
              <a:rPr lang="en-US" altLang="en-US" sz="2000" dirty="0"/>
              <a:t> / </a:t>
            </a:r>
            <a:r>
              <a:rPr lang="en-US" altLang="en-US" sz="2000" dirty="0" err="1"/>
              <a:t>bertugas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6EAD5487-55CD-4E46-BAE0-D512EE9F8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 anchor="ctr"/>
          <a:lstStyle/>
          <a:p>
            <a:pPr algn="l" eaLnBrk="1" hangingPunct="1"/>
            <a:r>
              <a:rPr lang="en-US" altLang="en-US" sz="4000" dirty="0" err="1"/>
              <a:t>Atas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sokongan</a:t>
            </a:r>
            <a:r>
              <a:rPr lang="en-US" altLang="en-US" sz="4000" dirty="0"/>
              <a:t> dan </a:t>
            </a:r>
            <a:r>
              <a:rPr lang="en-US" altLang="en-US" sz="4000" dirty="0" err="1"/>
              <a:t>kerjasama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daripada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pihak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anda</a:t>
            </a:r>
            <a:r>
              <a:rPr lang="en-US" altLang="en-US" sz="4000" dirty="0"/>
              <a:t>, NRR </a:t>
            </a:r>
            <a:r>
              <a:rPr lang="en-US" altLang="en-US" sz="4000" dirty="0" err="1"/>
              <a:t>merakamkan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ribuan</a:t>
            </a:r>
            <a:r>
              <a:rPr lang="en-US" altLang="en-US" sz="4000" dirty="0"/>
              <a:t> </a:t>
            </a:r>
            <a:r>
              <a:rPr lang="en-US" altLang="en-US" sz="4000" b="1" dirty="0"/>
              <a:t>TERIMA KASIH</a:t>
            </a:r>
            <a:r>
              <a:rPr lang="en-US" altLang="en-US" sz="4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29144-C542-4A9B-A560-4615567CCCBD}"/>
              </a:ext>
            </a:extLst>
          </p:cNvPr>
          <p:cNvSpPr txBox="1"/>
          <p:nvPr/>
        </p:nvSpPr>
        <p:spPr>
          <a:xfrm>
            <a:off x="1820174" y="4442604"/>
            <a:ext cx="76396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MY" sz="3600" b="1" dirty="0"/>
              <a:t>SELAMAT MENGGUNAKAN eNRR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FA05-5914-4880-9AF6-665F97BA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211"/>
          </a:xfrm>
        </p:spPr>
        <p:txBody>
          <a:bodyPr/>
          <a:lstStyle/>
          <a:p>
            <a:r>
              <a:rPr lang="en-MY" dirty="0"/>
              <a:t>Welcome to eNRR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0016-AB7A-450E-962D-179C86B9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28" y="1452846"/>
            <a:ext cx="5513474" cy="4085312"/>
          </a:xfrm>
        </p:spPr>
        <p:txBody>
          <a:bodyPr/>
          <a:lstStyle/>
          <a:p>
            <a:r>
              <a:rPr lang="en-MY" sz="1800" dirty="0" err="1"/>
              <a:t>Untuk</a:t>
            </a:r>
            <a:r>
              <a:rPr lang="en-MY" sz="1800" dirty="0"/>
              <a:t> </a:t>
            </a:r>
            <a:r>
              <a:rPr lang="en-MY" sz="1800" dirty="0" err="1"/>
              <a:t>kefahaman</a:t>
            </a:r>
            <a:r>
              <a:rPr lang="en-MY" sz="1800" dirty="0"/>
              <a:t> </a:t>
            </a:r>
            <a:r>
              <a:rPr lang="en-MY" sz="1800" dirty="0" err="1"/>
              <a:t>sebelum</a:t>
            </a:r>
            <a:r>
              <a:rPr lang="en-MY" sz="1800" dirty="0"/>
              <a:t> </a:t>
            </a:r>
            <a:r>
              <a:rPr lang="en-MY" sz="1800" dirty="0" err="1"/>
              <a:t>anda</a:t>
            </a:r>
            <a:r>
              <a:rPr lang="en-MY" sz="1800" dirty="0"/>
              <a:t> </a:t>
            </a:r>
            <a:r>
              <a:rPr lang="en-MY" sz="1800" dirty="0" err="1"/>
              <a:t>aktifkan</a:t>
            </a:r>
            <a:r>
              <a:rPr lang="en-MY" sz="1800" dirty="0"/>
              <a:t> </a:t>
            </a:r>
            <a:r>
              <a:rPr lang="en-MY" sz="1800" dirty="0" err="1"/>
              <a:t>akaun</a:t>
            </a:r>
            <a:r>
              <a:rPr lang="en-MY" sz="1800" dirty="0"/>
              <a:t>:</a:t>
            </a:r>
          </a:p>
          <a:p>
            <a:pPr lvl="1"/>
            <a:r>
              <a:rPr lang="en-MY" sz="1800" dirty="0"/>
              <a:t>Security Policy</a:t>
            </a:r>
          </a:p>
          <a:p>
            <a:pPr lvl="1"/>
            <a:r>
              <a:rPr lang="en-MY" sz="1800" dirty="0"/>
              <a:t>User Guide &amp; Manual</a:t>
            </a:r>
          </a:p>
          <a:p>
            <a:r>
              <a:rPr lang="en-MY" sz="1800" dirty="0"/>
              <a:t>{First Time Login} </a:t>
            </a:r>
            <a:r>
              <a:rPr lang="en-MY" sz="1800" dirty="0" err="1"/>
              <a:t>untuk</a:t>
            </a:r>
            <a:r>
              <a:rPr lang="en-MY" sz="1800" dirty="0"/>
              <a:t> </a:t>
            </a:r>
            <a:r>
              <a:rPr lang="en-MY" sz="1800" dirty="0" err="1"/>
              <a:t>memperkenalkan</a:t>
            </a:r>
            <a:r>
              <a:rPr lang="en-MY" sz="1800" dirty="0"/>
              <a:t> </a:t>
            </a:r>
            <a:r>
              <a:rPr lang="en-MY" sz="1800" dirty="0" err="1"/>
              <a:t>diri</a:t>
            </a:r>
            <a:r>
              <a:rPr lang="en-MY" sz="1800" dirty="0"/>
              <a:t> </a:t>
            </a:r>
            <a:r>
              <a:rPr lang="en-MY" sz="1800" dirty="0" err="1"/>
              <a:t>anda</a:t>
            </a:r>
            <a:r>
              <a:rPr lang="en-MY" sz="1800" dirty="0"/>
              <a:t> </a:t>
            </a:r>
            <a:r>
              <a:rPr lang="en-MY" sz="1800" dirty="0" err="1"/>
              <a:t>kepada</a:t>
            </a:r>
            <a:r>
              <a:rPr lang="en-MY" sz="1800" dirty="0"/>
              <a:t> system</a:t>
            </a:r>
          </a:p>
          <a:p>
            <a:pPr lvl="1"/>
            <a:r>
              <a:rPr lang="en-MY" sz="1400" dirty="0"/>
              <a:t>Username : </a:t>
            </a:r>
            <a:r>
              <a:rPr lang="en-MY" sz="1400" dirty="0" err="1"/>
              <a:t>nama</a:t>
            </a:r>
            <a:r>
              <a:rPr lang="en-MY" sz="1400" dirty="0"/>
              <a:t> yang </a:t>
            </a:r>
            <a:r>
              <a:rPr lang="en-MY" sz="1400" dirty="0" err="1"/>
              <a:t>anda</a:t>
            </a:r>
            <a:r>
              <a:rPr lang="en-MY" sz="1400" dirty="0"/>
              <a:t> </a:t>
            </a:r>
            <a:r>
              <a:rPr lang="en-MY" sz="1400" dirty="0" err="1"/>
              <a:t>ingat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selama-lamanya</a:t>
            </a:r>
            <a:endParaRPr lang="en-MY" sz="1400" dirty="0"/>
          </a:p>
          <a:p>
            <a:pPr lvl="1"/>
            <a:r>
              <a:rPr lang="en-MY" sz="1400" dirty="0"/>
              <a:t>Password :  </a:t>
            </a:r>
            <a:r>
              <a:rPr lang="en-MY" sz="1400" dirty="0" err="1"/>
              <a:t>anda</a:t>
            </a:r>
            <a:r>
              <a:rPr lang="en-MY" sz="1400" dirty="0"/>
              <a:t> </a:t>
            </a:r>
            <a:r>
              <a:rPr lang="en-MY" sz="1400" dirty="0" err="1"/>
              <a:t>boleh</a:t>
            </a:r>
            <a:r>
              <a:rPr lang="en-MY" sz="1400" dirty="0"/>
              <a:t> </a:t>
            </a:r>
            <a:r>
              <a:rPr lang="en-MY" sz="1400" dirty="0" err="1"/>
              <a:t>tukarnya</a:t>
            </a:r>
            <a:r>
              <a:rPr lang="en-MY" sz="1400" dirty="0"/>
              <a:t> </a:t>
            </a:r>
            <a:r>
              <a:rPr lang="en-MY" sz="1400" dirty="0" err="1"/>
              <a:t>apabila</a:t>
            </a:r>
            <a:r>
              <a:rPr lang="en-MY" sz="1400" dirty="0"/>
              <a:t> </a:t>
            </a:r>
            <a:r>
              <a:rPr lang="en-MY" sz="1400" dirty="0" err="1"/>
              <a:t>anda</a:t>
            </a:r>
            <a:r>
              <a:rPr lang="en-MY" sz="1400" dirty="0"/>
              <a:t> </a:t>
            </a:r>
            <a:r>
              <a:rPr lang="en-MY" sz="1400" dirty="0" err="1"/>
              <a:t>hendak</a:t>
            </a:r>
            <a:r>
              <a:rPr lang="en-MY" sz="1400" dirty="0"/>
              <a:t> </a:t>
            </a:r>
          </a:p>
          <a:p>
            <a:pPr lvl="1"/>
            <a:r>
              <a:rPr lang="en-MY" sz="1400" dirty="0"/>
              <a:t>Personal Login Phrase: </a:t>
            </a:r>
            <a:r>
              <a:rPr lang="en-MY" sz="1400" dirty="0" err="1"/>
              <a:t>kekal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selama-lamanya</a:t>
            </a:r>
            <a:r>
              <a:rPr lang="en-MY" sz="1400" dirty="0"/>
              <a:t> </a:t>
            </a:r>
          </a:p>
          <a:p>
            <a:r>
              <a:rPr lang="en-MY" sz="1800" dirty="0" err="1"/>
              <a:t>Setiap</a:t>
            </a:r>
            <a:r>
              <a:rPr lang="en-MY" sz="1800" dirty="0"/>
              <a:t> </a:t>
            </a:r>
            <a:r>
              <a:rPr lang="en-MY" sz="1800" dirty="0" err="1"/>
              <a:t>penguna</a:t>
            </a:r>
            <a:r>
              <a:rPr lang="en-MY" sz="1800" dirty="0"/>
              <a:t> eNRR </a:t>
            </a:r>
            <a:r>
              <a:rPr lang="en-MY" sz="1800" dirty="0" err="1"/>
              <a:t>didaftarkan</a:t>
            </a:r>
            <a:r>
              <a:rPr lang="en-MY" sz="1800" dirty="0"/>
              <a:t> </a:t>
            </a:r>
            <a:r>
              <a:rPr lang="en-MY" sz="1800" dirty="0" err="1"/>
              <a:t>sekali</a:t>
            </a:r>
            <a:r>
              <a:rPr lang="en-MY" sz="1800" dirty="0"/>
              <a:t> </a:t>
            </a:r>
            <a:r>
              <a:rPr lang="en-MY" sz="1800" dirty="0" err="1"/>
              <a:t>sahaja</a:t>
            </a:r>
            <a:r>
              <a:rPr lang="en-MY" sz="1800" dirty="0"/>
              <a:t>. </a:t>
            </a:r>
            <a:r>
              <a:rPr lang="en-MY" sz="1800" dirty="0" err="1"/>
              <a:t>Bahagian-bahagian</a:t>
            </a:r>
            <a:r>
              <a:rPr lang="en-MY" sz="1800" dirty="0"/>
              <a:t> dan </a:t>
            </a:r>
            <a:r>
              <a:rPr lang="en-MY" sz="1800" dirty="0" err="1"/>
              <a:t>maklumat-maklumat</a:t>
            </a:r>
            <a:r>
              <a:rPr lang="en-MY" sz="1800" dirty="0"/>
              <a:t> yang </a:t>
            </a:r>
            <a:r>
              <a:rPr lang="en-MY" sz="1800" dirty="0" err="1"/>
              <a:t>anda</a:t>
            </a:r>
            <a:r>
              <a:rPr lang="en-MY" sz="1800" dirty="0"/>
              <a:t> </a:t>
            </a:r>
            <a:r>
              <a:rPr lang="en-MY" sz="1800" dirty="0" err="1"/>
              <a:t>akan</a:t>
            </a:r>
            <a:r>
              <a:rPr lang="en-MY" sz="1800" dirty="0"/>
              <a:t> </a:t>
            </a:r>
            <a:r>
              <a:rPr lang="en-MY" sz="1800" dirty="0" err="1"/>
              <a:t>akses</a:t>
            </a:r>
            <a:r>
              <a:rPr lang="en-MY" sz="1800" dirty="0"/>
              <a:t> </a:t>
            </a:r>
            <a:r>
              <a:rPr lang="en-MY" sz="1800" dirty="0" err="1"/>
              <a:t>adalah</a:t>
            </a:r>
            <a:r>
              <a:rPr lang="en-MY" sz="1800" dirty="0"/>
              <a:t> </a:t>
            </a:r>
            <a:r>
              <a:rPr lang="en-MY" sz="1800" dirty="0" err="1"/>
              <a:t>mengikut</a:t>
            </a:r>
            <a:r>
              <a:rPr lang="en-MY" sz="1800" dirty="0"/>
              <a:t> ‘</a:t>
            </a:r>
            <a:r>
              <a:rPr lang="en-MY" sz="1800" dirty="0" err="1"/>
              <a:t>kelulusan</a:t>
            </a:r>
            <a:r>
              <a:rPr lang="en-MY" sz="1800" dirty="0"/>
              <a:t> </a:t>
            </a:r>
            <a:r>
              <a:rPr lang="en-MY" sz="1800" dirty="0" err="1"/>
              <a:t>akademi</a:t>
            </a:r>
            <a:r>
              <a:rPr lang="en-MY" sz="1800" dirty="0"/>
              <a:t>’ dan </a:t>
            </a:r>
            <a:r>
              <a:rPr lang="en-MY" sz="1800" dirty="0" err="1"/>
              <a:t>peranan</a:t>
            </a:r>
            <a:r>
              <a:rPr lang="en-MY" sz="1800" dirty="0"/>
              <a:t> </a:t>
            </a:r>
            <a:r>
              <a:rPr lang="en-MY" sz="1800" dirty="0" err="1"/>
              <a:t>anda</a:t>
            </a:r>
            <a:r>
              <a:rPr lang="en-MY" sz="1800" dirty="0"/>
              <a:t> di pusat.</a:t>
            </a:r>
          </a:p>
          <a:p>
            <a:endParaRPr lang="en-MY" sz="1800" dirty="0"/>
          </a:p>
          <a:p>
            <a:endParaRPr lang="en-MY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DA84F-7DF2-479A-9F35-24787A8C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21" y="1452846"/>
            <a:ext cx="5513475" cy="3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4A54-F7DD-4C98-8D61-A0DA0B70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“Security Policy”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74CE-BA6D-42F2-8F9F-AF895094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83" y="1903262"/>
            <a:ext cx="4061604" cy="4351338"/>
          </a:xfrm>
        </p:spPr>
        <p:txBody>
          <a:bodyPr/>
          <a:lstStyle/>
          <a:p>
            <a:r>
              <a:rPr lang="en-MY" sz="2400" dirty="0" err="1"/>
              <a:t>Apabila</a:t>
            </a:r>
            <a:r>
              <a:rPr lang="en-MY" sz="2400" dirty="0"/>
              <a:t> </a:t>
            </a:r>
            <a:r>
              <a:rPr lang="en-MY" sz="2400" dirty="0" err="1"/>
              <a:t>anda</a:t>
            </a:r>
            <a:r>
              <a:rPr lang="en-MY" sz="2400" dirty="0"/>
              <a:t> </a:t>
            </a:r>
            <a:r>
              <a:rPr lang="en-MY" sz="2400" dirty="0" err="1"/>
              <a:t>klik</a:t>
            </a:r>
            <a:r>
              <a:rPr lang="en-MY" sz="2400" dirty="0"/>
              <a:t> [First Time Login’, </a:t>
            </a:r>
            <a:r>
              <a:rPr lang="en-MY" sz="2400" dirty="0" err="1"/>
              <a:t>dokumen-dokumen</a:t>
            </a:r>
            <a:r>
              <a:rPr lang="en-MY" sz="2400" dirty="0"/>
              <a:t> 1, 2 dan 3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akan</a:t>
            </a:r>
            <a:r>
              <a:rPr lang="en-MY" sz="2400" dirty="0"/>
              <a:t> </a:t>
            </a:r>
            <a:r>
              <a:rPr lang="en-MY" sz="2400" dirty="0" err="1"/>
              <a:t>buka</a:t>
            </a:r>
            <a:r>
              <a:rPr lang="en-MY" sz="2400" dirty="0"/>
              <a:t> </a:t>
            </a:r>
            <a:r>
              <a:rPr lang="en-MY" sz="2400" dirty="0" err="1"/>
              <a:t>satu</a:t>
            </a:r>
            <a:r>
              <a:rPr lang="en-MY" sz="2400" dirty="0"/>
              <a:t> demi </a:t>
            </a:r>
            <a:r>
              <a:rPr lang="en-MY" sz="2400" dirty="0" err="1"/>
              <a:t>satu</a:t>
            </a:r>
            <a:r>
              <a:rPr lang="en-MY" sz="2400" dirty="0"/>
              <a:t>. </a:t>
            </a:r>
          </a:p>
          <a:p>
            <a:r>
              <a:rPr lang="en-MY" sz="2400" dirty="0"/>
              <a:t>Anda </a:t>
            </a:r>
            <a:r>
              <a:rPr lang="en-MY" sz="2400" dirty="0" err="1"/>
              <a:t>perlu</a:t>
            </a:r>
            <a:r>
              <a:rPr lang="en-MY" sz="2400" dirty="0"/>
              <a:t> </a:t>
            </a:r>
            <a:r>
              <a:rPr lang="en-MY" sz="2400" dirty="0" err="1"/>
              <a:t>bersetujui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klik</a:t>
            </a:r>
            <a:r>
              <a:rPr lang="en-MY" sz="2400" dirty="0"/>
              <a:t> { Yes} dan {Accept} </a:t>
            </a:r>
          </a:p>
          <a:p>
            <a:pPr marL="0" indent="0">
              <a:buNone/>
            </a:pPr>
            <a:endParaRPr lang="en-MY" sz="2400" dirty="0"/>
          </a:p>
          <a:p>
            <a:pPr marL="0" indent="0">
              <a:buNone/>
            </a:pPr>
            <a:r>
              <a:rPr lang="en-MY" sz="2400" i="1" dirty="0" err="1">
                <a:solidFill>
                  <a:srgbClr val="FF0000"/>
                </a:solidFill>
              </a:rPr>
              <a:t>Nasihat</a:t>
            </a:r>
            <a:r>
              <a:rPr lang="en-MY" sz="2400" i="1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MY" sz="2400" dirty="0"/>
              <a:t>Baca dan </a:t>
            </a:r>
            <a:r>
              <a:rPr lang="en-MY" sz="2400" dirty="0" err="1"/>
              <a:t>faham</a:t>
            </a:r>
            <a:r>
              <a:rPr lang="en-MY" sz="2400" dirty="0"/>
              <a:t> </a:t>
            </a:r>
            <a:r>
              <a:rPr lang="en-MY" sz="2400" dirty="0" err="1"/>
              <a:t>dokumen-dokumen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sebelum</a:t>
            </a:r>
            <a:r>
              <a:rPr lang="en-MY" sz="2400" dirty="0"/>
              <a:t> </a:t>
            </a:r>
            <a:r>
              <a:rPr lang="en-MY" sz="2400" dirty="0" err="1"/>
              <a:t>anda</a:t>
            </a:r>
            <a:r>
              <a:rPr lang="en-MY" sz="2400" dirty="0"/>
              <a:t> </a:t>
            </a:r>
            <a:r>
              <a:rPr lang="en-MY" sz="2400" dirty="0" err="1"/>
              <a:t>lakukan</a:t>
            </a:r>
            <a:r>
              <a:rPr lang="en-MY" sz="2400" dirty="0"/>
              <a:t> [First Time Login]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11DD6-28EA-4CDE-8B0C-A0110522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287" y="1825625"/>
            <a:ext cx="7091003" cy="41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757069-F6DF-41A4-BFFA-6B2E23EE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Pintu</a:t>
            </a:r>
            <a:r>
              <a:rPr lang="en-US" altLang="en-US" dirty="0"/>
              <a:t> eNRR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2255AC-1CC6-4F00-A9BC-5CC656785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309" y="1452039"/>
            <a:ext cx="6192328" cy="4756330"/>
          </a:xfrm>
        </p:spPr>
        <p:txBody>
          <a:bodyPr/>
          <a:lstStyle/>
          <a:p>
            <a:pPr eaLnBrk="1" hangingPunct="1"/>
            <a:r>
              <a:rPr lang="en-US" altLang="en-US" dirty="0"/>
              <a:t>[</a:t>
            </a:r>
            <a:r>
              <a:rPr lang="en-US" altLang="en-US" b="1" dirty="0">
                <a:solidFill>
                  <a:srgbClr val="FF0000"/>
                </a:solidFill>
              </a:rPr>
              <a:t>First Time Login</a:t>
            </a:r>
            <a:r>
              <a:rPr lang="en-US" altLang="en-US" dirty="0"/>
              <a:t>]</a:t>
            </a:r>
          </a:p>
          <a:p>
            <a:pPr marL="636588" lvl="1" eaLnBrk="1" hangingPunct="1"/>
            <a:r>
              <a:rPr lang="en-US" altLang="en-US" dirty="0" err="1"/>
              <a:t>Staf</a:t>
            </a:r>
            <a:r>
              <a:rPr lang="en-US" altLang="en-US" dirty="0"/>
              <a:t> </a:t>
            </a:r>
            <a:r>
              <a:rPr lang="en-US" altLang="en-US" dirty="0" err="1"/>
              <a:t>baru</a:t>
            </a:r>
            <a:r>
              <a:rPr lang="en-US" altLang="en-US" dirty="0"/>
              <a:t> yang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eNRR </a:t>
            </a:r>
            <a:r>
              <a:rPr lang="en-US" altLang="en-US" dirty="0" err="1"/>
              <a:t>akaun</a:t>
            </a:r>
            <a:r>
              <a:rPr lang="en-US" altLang="en-US" dirty="0"/>
              <a:t>.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altLang="en-US" dirty="0"/>
              <a:t>Login </a:t>
            </a:r>
            <a:r>
              <a:rPr lang="en-US" altLang="en-US" dirty="0" err="1"/>
              <a:t>harian</a:t>
            </a:r>
            <a:r>
              <a:rPr lang="en-US" altLang="en-US" dirty="0"/>
              <a:t> </a:t>
            </a:r>
          </a:p>
          <a:p>
            <a:pPr marL="636588" lvl="1" eaLnBrk="1" hangingPunct="1"/>
            <a:r>
              <a:rPr lang="en-US" altLang="en-US" dirty="0" err="1"/>
              <a:t>Penguna</a:t>
            </a:r>
            <a:r>
              <a:rPr lang="en-US" altLang="en-US" dirty="0"/>
              <a:t> eNRR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[First Time Login] </a:t>
            </a:r>
          </a:p>
          <a:p>
            <a:pPr marL="636588" lvl="1" eaLnBrk="1" hangingPunct="1"/>
            <a:r>
              <a:rPr lang="en-US" altLang="en-US" dirty="0" err="1"/>
              <a:t>Tahu</a:t>
            </a:r>
            <a:r>
              <a:rPr lang="en-US" altLang="en-US" dirty="0"/>
              <a:t> “Username” dan “Password” </a:t>
            </a:r>
            <a:r>
              <a:rPr lang="en-US" altLang="en-US" dirty="0" err="1"/>
              <a:t>sendiri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[Forgot Password]</a:t>
            </a:r>
          </a:p>
          <a:p>
            <a:pPr marL="636588" lvl="1" eaLnBrk="1" hangingPunct="1"/>
            <a:r>
              <a:rPr lang="en-US" altLang="en-US" dirty="0" err="1"/>
              <a:t>Penguna</a:t>
            </a:r>
            <a:r>
              <a:rPr lang="en-US" altLang="en-US" dirty="0"/>
              <a:t> eNRR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[First Time Login] </a:t>
            </a:r>
          </a:p>
          <a:p>
            <a:pPr marL="636588" lvl="1" eaLnBrk="1" hangingPunct="1"/>
            <a:r>
              <a:rPr lang="en-US" altLang="en-US" dirty="0" err="1"/>
              <a:t>Tahu</a:t>
            </a:r>
            <a:r>
              <a:rPr lang="en-US" altLang="en-US" dirty="0"/>
              <a:t> “Username”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lupa</a:t>
            </a:r>
            <a:r>
              <a:rPr lang="en-US" altLang="en-US" dirty="0"/>
              <a:t> “Password” </a:t>
            </a:r>
            <a:r>
              <a:rPr lang="en-US" altLang="en-US" dirty="0" err="1"/>
              <a:t>sendiri</a:t>
            </a:r>
            <a:r>
              <a:rPr lang="en-US" altLang="en-US" dirty="0"/>
              <a:t>.</a:t>
            </a:r>
          </a:p>
          <a:p>
            <a:pPr marL="407988" lvl="1" indent="0" eaLnBrk="1" hangingPunct="1"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(</a:t>
            </a:r>
            <a:r>
              <a:rPr lang="en-US" altLang="en-US" sz="1600" i="1" dirty="0" err="1">
                <a:solidFill>
                  <a:srgbClr val="FF0000"/>
                </a:solidFill>
              </a:rPr>
              <a:t>Hubungi</a:t>
            </a:r>
            <a:r>
              <a:rPr lang="en-US" altLang="en-US" sz="1600" i="1" dirty="0">
                <a:solidFill>
                  <a:srgbClr val="FF0000"/>
                </a:solidFill>
              </a:rPr>
              <a:t> “Help desk” </a:t>
            </a:r>
            <a:r>
              <a:rPr lang="en-US" altLang="en-US" sz="1600" i="1" dirty="0" err="1">
                <a:solidFill>
                  <a:srgbClr val="FF0000"/>
                </a:solidFill>
              </a:rPr>
              <a:t>jika</a:t>
            </a:r>
            <a:r>
              <a:rPr lang="en-US" altLang="en-US" sz="1600" i="1" dirty="0">
                <a:solidFill>
                  <a:srgbClr val="FF0000"/>
                </a:solidFill>
              </a:rPr>
              <a:t> </a:t>
            </a:r>
            <a:r>
              <a:rPr lang="en-US" altLang="en-US" sz="1600" i="1" dirty="0" err="1">
                <a:solidFill>
                  <a:srgbClr val="FF0000"/>
                </a:solidFill>
              </a:rPr>
              <a:t>perlu</a:t>
            </a:r>
            <a:r>
              <a:rPr lang="en-US" altLang="en-US" sz="1600" i="1" dirty="0">
                <a:solidFill>
                  <a:srgbClr val="FF0000"/>
                </a:solidFill>
              </a:rPr>
              <a:t>)</a:t>
            </a:r>
          </a:p>
          <a:p>
            <a:pPr marL="179388" eaLnBrk="1" hangingPunct="1"/>
            <a:endParaRPr lang="en-US" altLang="en-US" sz="2200" dirty="0"/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2AB401EF-3AB9-4509-85B2-54AA9E97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28" y="1150069"/>
            <a:ext cx="40862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6F90EA-0FD1-4331-8BA8-DA6083CEF0EA}"/>
              </a:ext>
            </a:extLst>
          </p:cNvPr>
          <p:cNvSpPr/>
          <p:nvPr/>
        </p:nvSpPr>
        <p:spPr>
          <a:xfrm>
            <a:off x="10155383" y="4627417"/>
            <a:ext cx="1787236" cy="568037"/>
          </a:xfrm>
          <a:prstGeom prst="wedgeRoundRectCallout">
            <a:avLst>
              <a:gd name="adj1" fmla="val -76961"/>
              <a:gd name="adj2" fmla="val 95056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solidFill>
                  <a:srgbClr val="FF0000"/>
                </a:solidFill>
              </a:rPr>
              <a:t>Klik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err="1">
                <a:solidFill>
                  <a:srgbClr val="FF0000"/>
                </a:solidFill>
              </a:rPr>
              <a:t>untuk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err="1">
                <a:solidFill>
                  <a:srgbClr val="FF0000"/>
                </a:solidFill>
              </a:rPr>
              <a:t>mula</a:t>
            </a:r>
            <a:endParaRPr lang="en-MY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A876-21F3-4B18-B5F4-054CC345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Accept “Security Policy”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C50A-D8CE-4C0E-BAA3-17B3E7AA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77" y="1915018"/>
            <a:ext cx="5533306" cy="1992747"/>
          </a:xfrm>
        </p:spPr>
        <p:txBody>
          <a:bodyPr/>
          <a:lstStyle/>
          <a:p>
            <a:r>
              <a:rPr lang="en-MY" sz="2400" dirty="0"/>
              <a:t>3 </a:t>
            </a:r>
            <a:r>
              <a:rPr lang="en-MY" sz="2400" dirty="0" err="1"/>
              <a:t>dokumen</a:t>
            </a:r>
            <a:r>
              <a:rPr lang="en-MY" sz="2400" dirty="0"/>
              <a:t> </a:t>
            </a:r>
            <a:r>
              <a:rPr lang="en-MY" sz="2400" dirty="0" err="1"/>
              <a:t>sekuriti</a:t>
            </a:r>
            <a:r>
              <a:rPr lang="en-MY" sz="2400" dirty="0"/>
              <a:t> yang </a:t>
            </a:r>
            <a:r>
              <a:rPr lang="en-MY" sz="2400" dirty="0" err="1"/>
              <a:t>perlu</a:t>
            </a:r>
            <a:r>
              <a:rPr lang="en-MY" sz="2400" dirty="0"/>
              <a:t> </a:t>
            </a:r>
            <a:r>
              <a:rPr lang="en-MY" sz="2400" dirty="0" err="1"/>
              <a:t>persetujuan</a:t>
            </a:r>
            <a:r>
              <a:rPr lang="en-MY" sz="2400" dirty="0"/>
              <a:t> </a:t>
            </a:r>
            <a:r>
              <a:rPr lang="en-MY" sz="2400" dirty="0" err="1"/>
              <a:t>anda</a:t>
            </a:r>
            <a:r>
              <a:rPr lang="en-MY" sz="2400" dirty="0"/>
              <a:t> </a:t>
            </a:r>
            <a:r>
              <a:rPr lang="en-MY" sz="2400" dirty="0" err="1"/>
              <a:t>sebelum</a:t>
            </a:r>
            <a:r>
              <a:rPr lang="en-MY" sz="2400" dirty="0"/>
              <a:t> </a:t>
            </a:r>
            <a:r>
              <a:rPr lang="en-MY" sz="2400" dirty="0" err="1"/>
              <a:t>anda</a:t>
            </a:r>
            <a:r>
              <a:rPr lang="en-MY" sz="2400" dirty="0"/>
              <a:t> </a:t>
            </a:r>
            <a:r>
              <a:rPr lang="en-MY" sz="2400" dirty="0" err="1"/>
              <a:t>dibenarkan</a:t>
            </a:r>
            <a:r>
              <a:rPr lang="en-MY" sz="2400" dirty="0"/>
              <a:t> </a:t>
            </a:r>
            <a:r>
              <a:rPr lang="en-MY" sz="2400" dirty="0" err="1"/>
              <a:t>akses</a:t>
            </a:r>
            <a:r>
              <a:rPr lang="en-MY" sz="2400" dirty="0"/>
              <a:t> eNRR:</a:t>
            </a:r>
          </a:p>
          <a:p>
            <a:pPr lvl="1"/>
            <a:r>
              <a:rPr lang="en-MY" sz="1800" dirty="0"/>
              <a:t>NRR Information Security Policy</a:t>
            </a:r>
          </a:p>
          <a:p>
            <a:pPr lvl="1"/>
            <a:r>
              <a:rPr lang="en-MY" sz="1800" dirty="0"/>
              <a:t>Confidential &amp; Non-Disclosure Agreement</a:t>
            </a:r>
          </a:p>
          <a:p>
            <a:pPr lvl="1"/>
            <a:r>
              <a:rPr lang="en-MY" sz="1800" dirty="0"/>
              <a:t>Personal Data Protection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5F4A2-6A80-4B70-BAFE-6F9D8C4B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77" y="4019910"/>
            <a:ext cx="5533306" cy="21134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F945C3-8F0F-4529-98B3-F50F9C40A02E}"/>
              </a:ext>
            </a:extLst>
          </p:cNvPr>
          <p:cNvGrpSpPr/>
          <p:nvPr/>
        </p:nvGrpSpPr>
        <p:grpSpPr>
          <a:xfrm>
            <a:off x="6096000" y="1691015"/>
            <a:ext cx="5791199" cy="4252585"/>
            <a:chOff x="6096000" y="1691015"/>
            <a:chExt cx="5791199" cy="42525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16608C-0566-44E8-ACAA-3AC76B112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691015"/>
              <a:ext cx="5791199" cy="3475970"/>
            </a:xfrm>
            <a:prstGeom prst="rect">
              <a:avLst/>
            </a:prstGeom>
          </p:spPr>
        </p:pic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76F0084-FA9A-492C-8328-F8A3583ADF7B}"/>
                </a:ext>
              </a:extLst>
            </p:cNvPr>
            <p:cNvSpPr/>
            <p:nvPr/>
          </p:nvSpPr>
          <p:spPr>
            <a:xfrm>
              <a:off x="7315201" y="5482087"/>
              <a:ext cx="2363638" cy="353683"/>
            </a:xfrm>
            <a:prstGeom prst="wedgeRoundRectCallout">
              <a:avLst>
                <a:gd name="adj1" fmla="val -12440"/>
                <a:gd name="adj2" fmla="val -166439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 err="1">
                  <a:solidFill>
                    <a:schemeClr val="tx1"/>
                  </a:solidFill>
                </a:rPr>
                <a:t>Klik</a:t>
              </a:r>
              <a:r>
                <a:rPr lang="en-MY" dirty="0">
                  <a:solidFill>
                    <a:schemeClr val="tx1"/>
                  </a:solidFill>
                </a:rPr>
                <a:t> ‘Yes” dan [Accept]</a:t>
              </a: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65A7FEDE-D208-4365-BA4B-415588007583}"/>
                </a:ext>
              </a:extLst>
            </p:cNvPr>
            <p:cNvSpPr/>
            <p:nvPr/>
          </p:nvSpPr>
          <p:spPr>
            <a:xfrm>
              <a:off x="7246191" y="5482087"/>
              <a:ext cx="2432648" cy="461513"/>
            </a:xfrm>
            <a:prstGeom prst="wedgeRoundRectCallout">
              <a:avLst>
                <a:gd name="adj1" fmla="val -80196"/>
                <a:gd name="adj2" fmla="val -178247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600" dirty="0">
                  <a:solidFill>
                    <a:schemeClr val="tx1"/>
                  </a:solidFill>
                </a:rPr>
                <a:t>1. </a:t>
              </a:r>
              <a:r>
                <a:rPr lang="en-MY" sz="1600" dirty="0" err="1">
                  <a:solidFill>
                    <a:schemeClr val="tx1"/>
                  </a:solidFill>
                </a:rPr>
                <a:t>Klik</a:t>
              </a:r>
              <a:r>
                <a:rPr lang="en-MY" sz="1600" dirty="0">
                  <a:solidFill>
                    <a:schemeClr val="tx1"/>
                  </a:solidFill>
                </a:rPr>
                <a:t> ‘Yes’ dan [Accept]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7A7226FB-ED95-43BF-BF2F-129E01A892D4}"/>
                </a:ext>
              </a:extLst>
            </p:cNvPr>
            <p:cNvSpPr/>
            <p:nvPr/>
          </p:nvSpPr>
          <p:spPr>
            <a:xfrm>
              <a:off x="10688127" y="5482087"/>
              <a:ext cx="1199071" cy="353683"/>
            </a:xfrm>
            <a:prstGeom prst="wedgeRoundRectCallout">
              <a:avLst>
                <a:gd name="adj1" fmla="val 27848"/>
                <a:gd name="adj2" fmla="val -171317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600" dirty="0">
                  <a:solidFill>
                    <a:schemeClr val="tx1"/>
                  </a:solidFill>
                </a:rPr>
                <a:t>2. </a:t>
              </a:r>
              <a:r>
                <a:rPr lang="en-MY" sz="1600" dirty="0" err="1">
                  <a:solidFill>
                    <a:schemeClr val="tx1"/>
                  </a:solidFill>
                </a:rPr>
                <a:t>Klik</a:t>
              </a:r>
              <a:r>
                <a:rPr lang="en-MY" sz="1600" dirty="0">
                  <a:solidFill>
                    <a:schemeClr val="tx1"/>
                  </a:solidFill>
                </a:rPr>
                <a:t> [OK]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90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4">
            <a:extLst>
              <a:ext uri="{FF2B5EF4-FFF2-40B4-BE49-F238E27FC236}">
                <a16:creationId xmlns:a16="http://schemas.microsoft.com/office/drawing/2014/main" id="{D9601E31-A6F0-4D36-8BF0-DA46AC08C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77800"/>
            <a:ext cx="1051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 Light" panose="020F0302020204030204" pitchFamily="34" charset="0"/>
              </a:rPr>
              <a:t>First time Login – </a:t>
            </a:r>
            <a:r>
              <a:rPr lang="en-US" altLang="en-US" sz="4000" dirty="0" err="1">
                <a:latin typeface="Calibri Light" panose="020F0302020204030204" pitchFamily="34" charset="0"/>
              </a:rPr>
              <a:t>Penguna</a:t>
            </a:r>
            <a:r>
              <a:rPr lang="en-US" altLang="en-US" sz="4000" dirty="0">
                <a:latin typeface="Calibri Light" panose="020F0302020204030204" pitchFamily="34" charset="0"/>
              </a:rPr>
              <a:t> </a:t>
            </a:r>
            <a:r>
              <a:rPr lang="en-US" altLang="en-US" sz="4000" dirty="0" err="1">
                <a:latin typeface="Calibri Light" panose="020F0302020204030204" pitchFamily="34" charset="0"/>
              </a:rPr>
              <a:t>baru</a:t>
            </a:r>
            <a:r>
              <a:rPr lang="en-US" altLang="en-US" sz="4000" dirty="0">
                <a:latin typeface="Calibri Light" panose="020F0302020204030204" pitchFamily="34" charset="0"/>
              </a:rPr>
              <a:t> eNRR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(Anda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belum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ada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akaun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dengan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eNRR,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eMOSS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atau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eMRRB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; </a:t>
            </a:r>
            <a:r>
              <a:rPr lang="en-US" alt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tiada</a:t>
            </a:r>
            <a:r>
              <a:rPr lang="en-US" alt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“Username” &amp; “Password”.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 Light" panose="020F030202020403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B6BF4-5303-47AF-9A00-26F5C993E7BF}"/>
              </a:ext>
            </a:extLst>
          </p:cNvPr>
          <p:cNvGrpSpPr/>
          <p:nvPr/>
        </p:nvGrpSpPr>
        <p:grpSpPr>
          <a:xfrm>
            <a:off x="274518" y="1282418"/>
            <a:ext cx="11217396" cy="5230526"/>
            <a:chOff x="274517" y="1282417"/>
            <a:chExt cx="11401425" cy="54318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988AFF6-7018-4AC7-BDAF-ADC21ACC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517" y="1282417"/>
              <a:ext cx="11401425" cy="5391150"/>
            </a:xfrm>
            <a:prstGeom prst="rect">
              <a:avLst/>
            </a:prstGeom>
          </p:spPr>
        </p:pic>
        <p:sp>
          <p:nvSpPr>
            <p:cNvPr id="10244" name="AutoShape 11">
              <a:extLst>
                <a:ext uri="{FF2B5EF4-FFF2-40B4-BE49-F238E27FC236}">
                  <a16:creationId xmlns:a16="http://schemas.microsoft.com/office/drawing/2014/main" id="{354E16DF-0BE6-4B41-A32B-1A58C48D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4803" y="6018938"/>
              <a:ext cx="3448439" cy="695326"/>
            </a:xfrm>
            <a:prstGeom prst="wedgeRoundRectCallout">
              <a:avLst>
                <a:gd name="adj1" fmla="val -82315"/>
                <a:gd name="adj2" fmla="val 8171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3.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Klik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ini</a:t>
              </a:r>
              <a:r>
                <a:rPr lang="en-US" altLang="en-US" sz="1800" dirty="0">
                  <a:latin typeface="Arial" panose="020B0604020202020204" pitchFamily="34" charset="0"/>
                </a:rPr>
                <a:t>.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Pastikan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maklumat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anda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adalah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betul</a:t>
              </a:r>
              <a:r>
                <a:rPr lang="en-US" altLang="en-US" sz="1800" dirty="0">
                  <a:latin typeface="Arial" panose="020B0604020202020204" pitchFamily="34" charset="0"/>
                </a:rPr>
                <a:t> dan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benar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0245" name="AutoShape 14">
              <a:extLst>
                <a:ext uri="{FF2B5EF4-FFF2-40B4-BE49-F238E27FC236}">
                  <a16:creationId xmlns:a16="http://schemas.microsoft.com/office/drawing/2014/main" id="{56F9BDBC-89FA-4EC4-A72D-8316EA56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688" y="4987208"/>
              <a:ext cx="2924175" cy="695325"/>
            </a:xfrm>
            <a:prstGeom prst="wedgeRoundRectCallout">
              <a:avLst>
                <a:gd name="adj1" fmla="val -100815"/>
                <a:gd name="adj2" fmla="val 20838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2. Masukkan ‘angka’ yang tertera diskrin</a:t>
              </a:r>
            </a:p>
          </p:txBody>
        </p:sp>
        <p:sp>
          <p:nvSpPr>
            <p:cNvPr id="10246" name="AutoShape 14">
              <a:extLst>
                <a:ext uri="{FF2B5EF4-FFF2-40B4-BE49-F238E27FC236}">
                  <a16:creationId xmlns:a16="http://schemas.microsoft.com/office/drawing/2014/main" id="{516EFFEF-6D33-4521-AE79-62DAC924A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688" y="4987208"/>
              <a:ext cx="2924175" cy="695325"/>
            </a:xfrm>
            <a:prstGeom prst="wedgeRoundRectCallout">
              <a:avLst>
                <a:gd name="adj1" fmla="val -153594"/>
                <a:gd name="adj2" fmla="val 8499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2. Masukkan ‘angka’ yang tertera diskrin</a:t>
              </a: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B7D459F3-B9C5-49E9-B0BB-3EE502B3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8655" y="4428418"/>
              <a:ext cx="4322732" cy="444769"/>
            </a:xfrm>
            <a:prstGeom prst="wedgeRoundRectCallout">
              <a:avLst>
                <a:gd name="adj1" fmla="val -48700"/>
                <a:gd name="adj2" fmla="val 25911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1.1.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Tidak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berkenaan</a:t>
              </a:r>
              <a:r>
                <a:rPr lang="en-US" altLang="en-US" sz="1800" dirty="0">
                  <a:latin typeface="Arial" panose="020B0604020202020204" pitchFamily="34" charset="0"/>
                </a:rPr>
                <a:t> –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biarkan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kosong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F82B409B-7017-4339-A1DA-BFDEADEEEE51}"/>
                </a:ext>
              </a:extLst>
            </p:cNvPr>
            <p:cNvSpPr/>
            <p:nvPr/>
          </p:nvSpPr>
          <p:spPr>
            <a:xfrm>
              <a:off x="6266160" y="4141303"/>
              <a:ext cx="362099" cy="931653"/>
            </a:xfrm>
            <a:prstGeom prst="rightBrac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A7F242-AAE8-4130-892B-DD0F7E89E6C8}"/>
                </a:ext>
              </a:extLst>
            </p:cNvPr>
            <p:cNvSpPr/>
            <p:nvPr/>
          </p:nvSpPr>
          <p:spPr>
            <a:xfrm>
              <a:off x="2896370" y="2899196"/>
              <a:ext cx="2018501" cy="369332"/>
            </a:xfrm>
            <a:prstGeom prst="rect">
              <a:avLst/>
            </a:prstGeom>
            <a:solidFill>
              <a:srgbClr val="FF66CC"/>
            </a:solidFill>
          </p:spPr>
          <p:txBody>
            <a:bodyPr wrap="none">
              <a:spAutoFit/>
            </a:bodyPr>
            <a:lstStyle/>
            <a:p>
              <a:r>
                <a:rPr lang="en-US" altLang="en-US" dirty="0" err="1"/>
                <a:t>Ikut</a:t>
              </a:r>
              <a:r>
                <a:rPr lang="en-US" altLang="en-US" dirty="0"/>
                <a:t> </a:t>
              </a:r>
              <a:r>
                <a:rPr lang="en-US" altLang="en-US" dirty="0" err="1"/>
                <a:t>turutan</a:t>
              </a:r>
              <a:r>
                <a:rPr lang="en-US" altLang="en-US" dirty="0"/>
                <a:t> </a:t>
              </a:r>
              <a:r>
                <a:rPr lang="en-US" altLang="en-US" dirty="0" err="1"/>
                <a:t>skrin</a:t>
              </a:r>
              <a:r>
                <a:rPr lang="en-US" altLang="en-US" dirty="0"/>
                <a:t>. </a:t>
              </a:r>
              <a:endParaRPr lang="en-MY" dirty="0"/>
            </a:p>
          </p:txBody>
        </p:sp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400BE5A1-62B5-4F80-BDC3-0C82648EB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430" y="3282667"/>
              <a:ext cx="2924175" cy="695325"/>
            </a:xfrm>
            <a:prstGeom prst="wedgeRoundRectCallout">
              <a:avLst>
                <a:gd name="adj1" fmla="val -123575"/>
                <a:gd name="adj2" fmla="val 54767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2. Masukkan ‘angka’ yang tertera diskrin</a:t>
              </a:r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AE3C6D2D-494E-4502-BA92-F4C13188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513" y="3268528"/>
              <a:ext cx="4322732" cy="942976"/>
            </a:xfrm>
            <a:prstGeom prst="wedgeRoundRectCallout">
              <a:avLst>
                <a:gd name="adj1" fmla="val -73337"/>
                <a:gd name="adj2" fmla="val -3355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1.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Isikan</a:t>
              </a:r>
              <a:r>
                <a:rPr lang="en-US" altLang="en-US" sz="1800" dirty="0">
                  <a:latin typeface="Arial" panose="020B0604020202020204" pitchFamily="34" charset="0"/>
                </a:rPr>
                <a:t> dan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pastikan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maklumat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anda</a:t>
              </a:r>
              <a:r>
                <a:rPr lang="en-US" altLang="en-US" sz="1800" dirty="0">
                  <a:latin typeface="Arial" panose="020B0604020202020204" pitchFamily="34" charset="0"/>
                </a:rPr>
                <a:t> di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skrin-skrin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adalah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betul</a:t>
              </a:r>
              <a:r>
                <a:rPr lang="en-US" altLang="en-US" sz="1800" dirty="0">
                  <a:latin typeface="Arial" panose="020B0604020202020204" pitchFamily="34" charset="0"/>
                </a:rPr>
                <a:t> dan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benar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589A808B-8EC1-430B-A3B0-ECDE7E17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293688"/>
            <a:ext cx="10515600" cy="652462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Tindakan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/>
              <a:t>sesudah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anda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terima</a:t>
            </a:r>
            <a:r>
              <a:rPr lang="en-US" altLang="en-US" sz="4000" dirty="0"/>
              <a:t> SMS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894B64-AC39-4306-B3C5-14CBC363FDEF}"/>
              </a:ext>
            </a:extLst>
          </p:cNvPr>
          <p:cNvGrpSpPr/>
          <p:nvPr/>
        </p:nvGrpSpPr>
        <p:grpSpPr>
          <a:xfrm>
            <a:off x="569179" y="1216116"/>
            <a:ext cx="10989285" cy="4881772"/>
            <a:chOff x="569179" y="1216116"/>
            <a:chExt cx="10989285" cy="48817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2F5D1F-401D-4B50-882A-AA0FC1419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179" y="1331555"/>
              <a:ext cx="7669823" cy="402026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C2B04A-014E-46BA-8C33-F729DFAC2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7139" y="1821163"/>
              <a:ext cx="2981325" cy="4276725"/>
            </a:xfrm>
            <a:prstGeom prst="rect">
              <a:avLst/>
            </a:prstGeom>
          </p:spPr>
        </p:pic>
        <p:sp>
          <p:nvSpPr>
            <p:cNvPr id="11280" name="AutoShape 21">
              <a:extLst>
                <a:ext uri="{FF2B5EF4-FFF2-40B4-BE49-F238E27FC236}">
                  <a16:creationId xmlns:a16="http://schemas.microsoft.com/office/drawing/2014/main" id="{221E3273-3457-480D-A92C-DC5395287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287" y="1216116"/>
              <a:ext cx="2552700" cy="752475"/>
            </a:xfrm>
            <a:prstGeom prst="wedgeRoundRectCallout">
              <a:avLst>
                <a:gd name="adj1" fmla="val -27361"/>
                <a:gd name="adj2" fmla="val 7932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6. SMS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terima</a:t>
              </a:r>
              <a:r>
                <a:rPr lang="en-US" altLang="en-US" sz="1800" dirty="0">
                  <a:latin typeface="Arial" panose="020B0604020202020204" pitchFamily="34" charset="0"/>
                </a:rPr>
                <a:t> di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telefon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mobil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anda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1274" name="AutoShape 11">
              <a:extLst>
                <a:ext uri="{FF2B5EF4-FFF2-40B4-BE49-F238E27FC236}">
                  <a16:creationId xmlns:a16="http://schemas.microsoft.com/office/drawing/2014/main" id="{F984A611-286E-47DD-9BBC-EE16C14E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493" y="5193235"/>
              <a:ext cx="2552700" cy="663575"/>
            </a:xfrm>
            <a:prstGeom prst="wedgeRoundRectCallout">
              <a:avLst>
                <a:gd name="adj1" fmla="val 131420"/>
                <a:gd name="adj2" fmla="val -22820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2. Masukkan ‘angka’ yang tertera diskrin</a:t>
              </a:r>
            </a:p>
          </p:txBody>
        </p:sp>
        <p:sp>
          <p:nvSpPr>
            <p:cNvPr id="11276" name="AutoShape 13">
              <a:extLst>
                <a:ext uri="{FF2B5EF4-FFF2-40B4-BE49-F238E27FC236}">
                  <a16:creationId xmlns:a16="http://schemas.microsoft.com/office/drawing/2014/main" id="{220EDE35-E130-4A94-A128-D315B40B6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4213" y="3083433"/>
              <a:ext cx="1614487" cy="409575"/>
            </a:xfrm>
            <a:prstGeom prst="wedgeRoundRectCallout">
              <a:avLst>
                <a:gd name="adj1" fmla="val -70866"/>
                <a:gd name="adj2" fmla="val 72870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4.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Klik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ini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" name="AutoShape 12">
              <a:extLst>
                <a:ext uri="{FF2B5EF4-FFF2-40B4-BE49-F238E27FC236}">
                  <a16:creationId xmlns:a16="http://schemas.microsoft.com/office/drawing/2014/main" id="{21306B5B-C5D5-44F0-AB8B-C7AFFCBC1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864" y="2207494"/>
              <a:ext cx="1612900" cy="409575"/>
            </a:xfrm>
            <a:prstGeom prst="wedgeRoundRectCallout">
              <a:avLst>
                <a:gd name="adj1" fmla="val -75519"/>
                <a:gd name="adj2" fmla="val -48060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5.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Klik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ini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" name="AutoShape 22">
              <a:extLst>
                <a:ext uri="{FF2B5EF4-FFF2-40B4-BE49-F238E27FC236}">
                  <a16:creationId xmlns:a16="http://schemas.microsoft.com/office/drawing/2014/main" id="{B5E2877C-3743-4EDA-86E8-DA49CA22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547" y="5161147"/>
              <a:ext cx="3524250" cy="791079"/>
            </a:xfrm>
            <a:prstGeom prst="wedgeRoundRectCallout">
              <a:avLst>
                <a:gd name="adj1" fmla="val -78948"/>
                <a:gd name="adj2" fmla="val -19166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7. Masukkan ‘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angka</a:t>
              </a:r>
              <a:r>
                <a:rPr lang="en-US" altLang="en-US" sz="1800" dirty="0">
                  <a:latin typeface="Arial" panose="020B0604020202020204" pitchFamily="34" charset="0"/>
                </a:rPr>
                <a:t>’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sms</a:t>
              </a:r>
              <a:r>
                <a:rPr lang="en-US" altLang="en-US" sz="1800" dirty="0">
                  <a:latin typeface="Arial" panose="020B0604020202020204" pitchFamily="34" charset="0"/>
                </a:rPr>
                <a:t> yang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anda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baru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terima</a:t>
              </a:r>
              <a:r>
                <a:rPr lang="en-US" altLang="en-US" sz="1800" dirty="0">
                  <a:latin typeface="Arial" panose="020B0604020202020204" pitchFamily="34" charset="0"/>
                </a:rPr>
                <a:t> di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sini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1089C354-1585-4649-AD89-3A9D3CAF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3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4000" dirty="0"/>
              <a:t>eNRR </a:t>
            </a:r>
            <a:r>
              <a:rPr lang="en-US" altLang="en-US" sz="4000" dirty="0" err="1"/>
              <a:t>akaun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sendiri</a:t>
            </a:r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Akaun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ini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akan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digunakan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selama-lamanya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walaupun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anda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berpindah</a:t>
            </a:r>
            <a:r>
              <a:rPr lang="en-US" altLang="en-US" sz="2000" dirty="0">
                <a:solidFill>
                  <a:srgbClr val="FF0000"/>
                </a:solidFill>
              </a:rPr>
              <a:t> pusat </a:t>
            </a:r>
            <a:r>
              <a:rPr lang="en-US" altLang="en-US" sz="2000" dirty="0" err="1">
                <a:solidFill>
                  <a:srgbClr val="FF0000"/>
                </a:solidFill>
              </a:rPr>
              <a:t>bertugas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  <a:endParaRPr lang="en-US" altLang="en-US" sz="4000" dirty="0"/>
          </a:p>
        </p:txBody>
      </p:sp>
      <p:grpSp>
        <p:nvGrpSpPr>
          <p:cNvPr id="12291" name="Group 1">
            <a:extLst>
              <a:ext uri="{FF2B5EF4-FFF2-40B4-BE49-F238E27FC236}">
                <a16:creationId xmlns:a16="http://schemas.microsoft.com/office/drawing/2014/main" id="{43732668-ED94-4DF4-A84E-FD0E6959FE2F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1557338"/>
            <a:ext cx="10895012" cy="5006975"/>
            <a:chOff x="458788" y="1558059"/>
            <a:chExt cx="10895012" cy="5006975"/>
          </a:xfrm>
        </p:grpSpPr>
        <p:pic>
          <p:nvPicPr>
            <p:cNvPr id="12294" name="Picture 13">
              <a:extLst>
                <a:ext uri="{FF2B5EF4-FFF2-40B4-BE49-F238E27FC236}">
                  <a16:creationId xmlns:a16="http://schemas.microsoft.com/office/drawing/2014/main" id="{4A975109-5BCB-4806-8906-93314EF76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8" y="1558059"/>
              <a:ext cx="10895012" cy="500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AutoShape 6">
              <a:extLst>
                <a:ext uri="{FF2B5EF4-FFF2-40B4-BE49-F238E27FC236}">
                  <a16:creationId xmlns:a16="http://schemas.microsoft.com/office/drawing/2014/main" id="{D6251E6B-B4BD-4876-B95F-EF6CDCAC0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1575" y="3444875"/>
              <a:ext cx="5072063" cy="701675"/>
            </a:xfrm>
            <a:prstGeom prst="wedgeRoundRectCallout">
              <a:avLst>
                <a:gd name="adj1" fmla="val -62616"/>
                <a:gd name="adj2" fmla="val -21718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9. Masukkan ‘Password’ yang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anda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boleh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ingat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6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1600" i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mengandungi</a:t>
              </a:r>
              <a:r>
                <a:rPr lang="en-US" altLang="en-US" sz="16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600" i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perkataan</a:t>
              </a:r>
              <a:r>
                <a:rPr lang="en-US" altLang="en-US" sz="16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 dan </a:t>
              </a:r>
              <a:r>
                <a:rPr lang="en-US" altLang="en-US" sz="1600" i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huruf</a:t>
              </a:r>
              <a:r>
                <a:rPr lang="en-US" altLang="en-US" sz="16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2296" name="AutoShape 7">
              <a:extLst>
                <a:ext uri="{FF2B5EF4-FFF2-40B4-BE49-F238E27FC236}">
                  <a16:creationId xmlns:a16="http://schemas.microsoft.com/office/drawing/2014/main" id="{9EE59D6A-F4CF-444A-8879-32DBA348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7238" y="2726668"/>
              <a:ext cx="3890962" cy="626132"/>
            </a:xfrm>
            <a:prstGeom prst="wedgeRoundRectCallout">
              <a:avLst>
                <a:gd name="adj1" fmla="val -73009"/>
                <a:gd name="adj2" fmla="val 54227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8. Masukkan ‘Username’ yang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anda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suka</a:t>
              </a:r>
              <a:r>
                <a:rPr lang="en-US" altLang="en-US" sz="1800" dirty="0">
                  <a:latin typeface="Arial" panose="020B0604020202020204" pitchFamily="34" charset="0"/>
                </a:rPr>
                <a:t> dan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boleh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ingat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297" name="AutoShape 8">
              <a:extLst>
                <a:ext uri="{FF2B5EF4-FFF2-40B4-BE49-F238E27FC236}">
                  <a16:creationId xmlns:a16="http://schemas.microsoft.com/office/drawing/2014/main" id="{00857E20-FB48-4865-B1A8-90E753678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6111875"/>
              <a:ext cx="1909763" cy="409575"/>
            </a:xfrm>
            <a:prstGeom prst="wedgeRoundRectCallout">
              <a:avLst>
                <a:gd name="adj1" fmla="val -108769"/>
                <a:gd name="adj2" fmla="val 1551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11. Klik ini</a:t>
              </a:r>
            </a:p>
          </p:txBody>
        </p:sp>
        <p:sp>
          <p:nvSpPr>
            <p:cNvPr id="12298" name="AutoShape 12">
              <a:extLst>
                <a:ext uri="{FF2B5EF4-FFF2-40B4-BE49-F238E27FC236}">
                  <a16:creationId xmlns:a16="http://schemas.microsoft.com/office/drawing/2014/main" id="{377985B6-1929-41AF-94CA-CE2003BE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475" y="4244975"/>
              <a:ext cx="3916363" cy="981075"/>
            </a:xfrm>
            <a:prstGeom prst="wedgeRoundRectCallout">
              <a:avLst>
                <a:gd name="adj1" fmla="val -66333"/>
                <a:gd name="adj2" fmla="val -2977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10. Masukkan ‘perkataan / ayat ringkas’ yang anda boleh ingat sebagai tanda akaun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1B8FD4A0-C845-469D-B8B4-50ADE9E4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Complete activation of your account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E00C2A-2BFD-44A7-A636-2C6D91FBDC67}"/>
              </a:ext>
            </a:extLst>
          </p:cNvPr>
          <p:cNvGrpSpPr/>
          <p:nvPr/>
        </p:nvGrpSpPr>
        <p:grpSpPr>
          <a:xfrm>
            <a:off x="673100" y="1346200"/>
            <a:ext cx="10968038" cy="5346700"/>
            <a:chOff x="673100" y="1346200"/>
            <a:chExt cx="10968038" cy="5346700"/>
          </a:xfrm>
        </p:grpSpPr>
        <p:pic>
          <p:nvPicPr>
            <p:cNvPr id="13315" name="Picture 5">
              <a:extLst>
                <a:ext uri="{FF2B5EF4-FFF2-40B4-BE49-F238E27FC236}">
                  <a16:creationId xmlns:a16="http://schemas.microsoft.com/office/drawing/2014/main" id="{04C293BE-28D2-4A7C-B284-47268E926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6" t="16476" r="9027" b="2873"/>
            <a:stretch>
              <a:fillRect/>
            </a:stretch>
          </p:blipFill>
          <p:spPr bwMode="auto">
            <a:xfrm>
              <a:off x="673100" y="1346200"/>
              <a:ext cx="9194800" cy="534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6" name="AutoShape 6">
              <a:extLst>
                <a:ext uri="{FF2B5EF4-FFF2-40B4-BE49-F238E27FC236}">
                  <a16:creationId xmlns:a16="http://schemas.microsoft.com/office/drawing/2014/main" id="{8B197C3A-AD59-43C2-AF8B-390DAFB2B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2638" y="3082925"/>
              <a:ext cx="1909762" cy="942975"/>
            </a:xfrm>
            <a:prstGeom prst="wedgeRoundRectCallout">
              <a:avLst>
                <a:gd name="adj1" fmla="val -77597"/>
                <a:gd name="adj2" fmla="val 28787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1. Masukkan ‘Username’ anda</a:t>
              </a:r>
            </a:p>
          </p:txBody>
        </p:sp>
        <p:sp>
          <p:nvSpPr>
            <p:cNvPr id="13317" name="AutoShape 7">
              <a:extLst>
                <a:ext uri="{FF2B5EF4-FFF2-40B4-BE49-F238E27FC236}">
                  <a16:creationId xmlns:a16="http://schemas.microsoft.com/office/drawing/2014/main" id="{0593EFBE-732B-427F-A0EF-9408F1560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375" y="4422775"/>
              <a:ext cx="1909763" cy="942975"/>
            </a:xfrm>
            <a:prstGeom prst="wedgeRoundRectCallout">
              <a:avLst>
                <a:gd name="adj1" fmla="val -68870"/>
                <a:gd name="adj2" fmla="val -1414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2. Masukkan ‘angka’ yang tertera diskrin</a:t>
              </a:r>
            </a:p>
          </p:txBody>
        </p:sp>
        <p:sp>
          <p:nvSpPr>
            <p:cNvPr id="13318" name="AutoShape 8">
              <a:extLst>
                <a:ext uri="{FF2B5EF4-FFF2-40B4-BE49-F238E27FC236}">
                  <a16:creationId xmlns:a16="http://schemas.microsoft.com/office/drawing/2014/main" id="{7BE1E2A3-B94D-4FA5-88BC-29CAD60D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7075" y="5705475"/>
              <a:ext cx="1909763" cy="409575"/>
            </a:xfrm>
            <a:prstGeom prst="wedgeRoundRectCallout">
              <a:avLst>
                <a:gd name="adj1" fmla="val -72194"/>
                <a:gd name="adj2" fmla="val -9767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3. Klik ini</a:t>
              </a:r>
            </a:p>
          </p:txBody>
        </p:sp>
        <p:sp>
          <p:nvSpPr>
            <p:cNvPr id="13319" name="AutoShape 6">
              <a:extLst>
                <a:ext uri="{FF2B5EF4-FFF2-40B4-BE49-F238E27FC236}">
                  <a16:creationId xmlns:a16="http://schemas.microsoft.com/office/drawing/2014/main" id="{74B850FB-15D2-4211-951F-1E3CE164E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1573213"/>
              <a:ext cx="4321175" cy="931862"/>
            </a:xfrm>
            <a:prstGeom prst="wedgeRoundRectCallout">
              <a:avLst>
                <a:gd name="adj1" fmla="val -47852"/>
                <a:gd name="adj2" fmla="val 11157"/>
                <a:gd name="adj3" fmla="val 16667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Tatacara berikutan ini juga pada setiap kali anda buat ‘Login” untuk urusan eNRR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688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eNRR New User-First time login  Where and how?</vt:lpstr>
      <vt:lpstr>Welcome to eNRR</vt:lpstr>
      <vt:lpstr>“Security Policy”</vt:lpstr>
      <vt:lpstr>Pintu eNRR</vt:lpstr>
      <vt:lpstr>Accept “Security Policy” documents</vt:lpstr>
      <vt:lpstr>PowerPoint Presentation</vt:lpstr>
      <vt:lpstr>Tindakan sesudah anda terima SMS</vt:lpstr>
      <vt:lpstr>eNRR akaun sendiri  (Akaun ini akan digunakan selama-lamanya walaupun anda berpindah pusat bertugas)</vt:lpstr>
      <vt:lpstr>Complete activation of your account</vt:lpstr>
      <vt:lpstr>Masukkan maklumat akaun anda</vt:lpstr>
      <vt:lpstr>Welcome to use eNRR</vt:lpstr>
      <vt:lpstr>Peringatan!!</vt:lpstr>
      <vt:lpstr>Atas sokongan dan kerjasama daripada pihak anda, NRR merakamkan ribuan 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 Jie Ying</dc:creator>
  <cp:lastModifiedBy>Lee Day Guat</cp:lastModifiedBy>
  <cp:revision>72</cp:revision>
  <dcterms:created xsi:type="dcterms:W3CDTF">2017-11-20T02:58:55Z</dcterms:created>
  <dcterms:modified xsi:type="dcterms:W3CDTF">2019-12-23T07:52:13Z</dcterms:modified>
</cp:coreProperties>
</file>